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oldiefan-74086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users/e_stamm-5995572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cff-initializer-javascript/#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